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37" autoAdjust="0"/>
  </p:normalViewPr>
  <p:slideViewPr>
    <p:cSldViewPr snapToGrid="0" snapToObjects="1">
      <p:cViewPr varScale="1">
        <p:scale>
          <a:sx n="105" d="100"/>
          <a:sy n="105" d="100"/>
        </p:scale>
        <p:origin x="-15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304B1-A5B0-C64C-BD89-FEDBB4C1A3B2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2FB10-5372-B54F-B446-F172C8C4D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62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2FB10-5372-B54F-B446-F172C8C4D8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04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2FB10-5372-B54F-B446-F172C8C4D8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19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2FB10-5372-B54F-B446-F172C8C4D8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1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0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3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4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6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4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5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2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4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9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A1B0-7FFD-A14F-B523-90F5C98187E7}" type="datetimeFigureOut">
              <a:rPr lang="en-US" smtClean="0"/>
              <a:t>01/05/17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A919F-4F1D-924C-81C9-192DEADC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9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7701"/>
            <a:ext cx="7772400" cy="1498600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Gustavo Adolfo </a:t>
            </a:r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Bécquer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00" y="2362200"/>
            <a:ext cx="30480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4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Detalles</a:t>
            </a:r>
            <a:r>
              <a:rPr lang="en-US" b="1" dirty="0" smtClean="0"/>
              <a:t> </a:t>
            </a:r>
            <a:r>
              <a:rPr lang="en-US" b="1" dirty="0" err="1" smtClean="0"/>
              <a:t>importantes</a:t>
            </a:r>
            <a:r>
              <a:rPr lang="en-US" b="1" dirty="0" smtClean="0"/>
              <a:t> de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vida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Nació</a:t>
            </a:r>
            <a:r>
              <a:rPr lang="en-US" dirty="0" smtClean="0"/>
              <a:t> en la ciudad </a:t>
            </a:r>
            <a:r>
              <a:rPr lang="en-US" dirty="0" err="1" smtClean="0"/>
              <a:t>española</a:t>
            </a:r>
            <a:r>
              <a:rPr lang="en-US" dirty="0" smtClean="0"/>
              <a:t> de </a:t>
            </a:r>
            <a:r>
              <a:rPr lang="en-US" dirty="0" err="1" smtClean="0"/>
              <a:t>Sevilla</a:t>
            </a:r>
            <a:r>
              <a:rPr lang="en-US" dirty="0" smtClean="0"/>
              <a:t> en el 1836.</a:t>
            </a:r>
          </a:p>
          <a:p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de los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precursores</a:t>
            </a:r>
            <a:r>
              <a:rPr lang="en-US" dirty="0" smtClean="0"/>
              <a:t> de la </a:t>
            </a:r>
            <a:r>
              <a:rPr lang="en-US" dirty="0" err="1" smtClean="0"/>
              <a:t>poesía</a:t>
            </a:r>
            <a:r>
              <a:rPr lang="en-US" dirty="0" smtClean="0"/>
              <a:t> </a:t>
            </a:r>
            <a:r>
              <a:rPr lang="en-US" dirty="0" err="1" smtClean="0"/>
              <a:t>moderna</a:t>
            </a:r>
            <a:r>
              <a:rPr lang="en-US" dirty="0" smtClean="0"/>
              <a:t> </a:t>
            </a:r>
            <a:r>
              <a:rPr lang="en-US" dirty="0" err="1" smtClean="0"/>
              <a:t>española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Murió</a:t>
            </a:r>
            <a:r>
              <a:rPr lang="en-US" dirty="0" smtClean="0"/>
              <a:t> en Madrid el 22 de </a:t>
            </a:r>
            <a:r>
              <a:rPr lang="en-US" dirty="0" err="1" smtClean="0"/>
              <a:t>diciembre</a:t>
            </a:r>
            <a:r>
              <a:rPr lang="en-US" dirty="0" smtClean="0"/>
              <a:t> del 1870 con </a:t>
            </a:r>
            <a:r>
              <a:rPr lang="en-US" dirty="0" err="1" smtClean="0"/>
              <a:t>sólo</a:t>
            </a:r>
            <a:r>
              <a:rPr lang="en-US" dirty="0" smtClean="0"/>
              <a:t> 34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428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Obras</a:t>
            </a:r>
            <a:r>
              <a:rPr lang="en-US" dirty="0" smtClean="0"/>
              <a:t> </a:t>
            </a:r>
            <a:r>
              <a:rPr lang="en-US" b="1" dirty="0" err="1" smtClean="0"/>
              <a:t>destacadas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68500"/>
          </a:xfrm>
        </p:spPr>
        <p:txBody>
          <a:bodyPr/>
          <a:lstStyle/>
          <a:p>
            <a:pPr algn="ctr"/>
            <a:r>
              <a:rPr lang="en-US" sz="4000" dirty="0" err="1" smtClean="0"/>
              <a:t>Rimas</a:t>
            </a:r>
            <a:r>
              <a:rPr lang="en-US" sz="4000" dirty="0" smtClean="0"/>
              <a:t> y </a:t>
            </a:r>
            <a:r>
              <a:rPr lang="en-US" sz="4000" dirty="0" err="1" smtClean="0"/>
              <a:t>Leyendas</a:t>
            </a:r>
            <a:endParaRPr lang="en-US" sz="4000" dirty="0" smtClean="0"/>
          </a:p>
          <a:p>
            <a:pPr algn="ctr"/>
            <a:r>
              <a:rPr lang="en-US" sz="4000" dirty="0" err="1" smtClean="0"/>
              <a:t>Cartas</a:t>
            </a:r>
            <a:r>
              <a:rPr lang="en-US" sz="4000" dirty="0" smtClean="0"/>
              <a:t> </a:t>
            </a:r>
            <a:r>
              <a:rPr lang="en-US" sz="4000" dirty="0" err="1" smtClean="0"/>
              <a:t>desde</a:t>
            </a:r>
            <a:r>
              <a:rPr lang="en-US" sz="4000" dirty="0" smtClean="0"/>
              <a:t> mi </a:t>
            </a:r>
            <a:r>
              <a:rPr lang="en-US" sz="4000" dirty="0" err="1" smtClean="0"/>
              <a:t>celda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3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400" b="1" dirty="0" err="1" smtClean="0"/>
              <a:t>Una</a:t>
            </a:r>
            <a:r>
              <a:rPr lang="en-US" sz="3400" b="1" dirty="0" smtClean="0"/>
              <a:t> de </a:t>
            </a:r>
            <a:r>
              <a:rPr lang="en-US" sz="3400" b="1" dirty="0" err="1" smtClean="0"/>
              <a:t>sus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rimas</a:t>
            </a:r>
            <a:r>
              <a:rPr lang="en-US" sz="3400" b="1" dirty="0" smtClean="0"/>
              <a:t> del </a:t>
            </a:r>
            <a:r>
              <a:rPr lang="en-US" sz="3400" b="1" dirty="0" err="1" smtClean="0"/>
              <a:t>libro</a:t>
            </a:r>
            <a:r>
              <a:rPr lang="en-US" sz="3400" b="1" dirty="0" smtClean="0"/>
              <a:t>: </a:t>
            </a:r>
            <a:r>
              <a:rPr lang="en-US" sz="3400" b="1" dirty="0" err="1" smtClean="0"/>
              <a:t>Rimas</a:t>
            </a:r>
            <a:r>
              <a:rPr lang="en-US" sz="3400" b="1" dirty="0" smtClean="0"/>
              <a:t> y </a:t>
            </a:r>
            <a:r>
              <a:rPr lang="en-US" sz="3400" b="1" dirty="0" err="1"/>
              <a:t>L</a:t>
            </a:r>
            <a:r>
              <a:rPr lang="en-US" sz="3400" b="1" dirty="0" err="1" smtClean="0"/>
              <a:t>eyendas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Rima XXI (21)</a:t>
            </a:r>
          </a:p>
          <a:p>
            <a:pPr marL="0" indent="0" algn="ctr">
              <a:buNone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poesía</a:t>
            </a:r>
            <a:r>
              <a:rPr lang="en-US" dirty="0" smtClean="0"/>
              <a:t>?, dices, </a:t>
            </a:r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clavas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dirty="0"/>
              <a:t>e</a:t>
            </a:r>
            <a:r>
              <a:rPr lang="en-US" dirty="0" smtClean="0"/>
              <a:t>n mi </a:t>
            </a:r>
            <a:r>
              <a:rPr lang="en-US" dirty="0" err="1" smtClean="0"/>
              <a:t>pupila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pupila</a:t>
            </a:r>
            <a:r>
              <a:rPr lang="en-US" dirty="0" smtClean="0"/>
              <a:t> </a:t>
            </a:r>
            <a:r>
              <a:rPr lang="en-US" dirty="0" err="1" smtClean="0"/>
              <a:t>azul</a:t>
            </a:r>
            <a:r>
              <a:rPr lang="en-US" dirty="0" smtClean="0"/>
              <a:t>,</a:t>
            </a:r>
          </a:p>
          <a:p>
            <a:pPr marL="0" indent="0" algn="ctr">
              <a:buNone/>
            </a:pPr>
            <a:r>
              <a:rPr lang="en-US" dirty="0" smtClean="0"/>
              <a:t>¡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poesía</a:t>
            </a:r>
            <a:r>
              <a:rPr lang="en-US" dirty="0" smtClean="0"/>
              <a:t>!  ¿Y </a:t>
            </a:r>
            <a:r>
              <a:rPr lang="en-US" dirty="0" err="1" smtClean="0"/>
              <a:t>tú</a:t>
            </a:r>
            <a:r>
              <a:rPr lang="en-US" dirty="0" smtClean="0"/>
              <a:t> me lo </a:t>
            </a:r>
            <a:r>
              <a:rPr lang="en-US" dirty="0" err="1" smtClean="0"/>
              <a:t>preguntas</a:t>
            </a:r>
            <a:r>
              <a:rPr lang="en-US" dirty="0" smtClean="0"/>
              <a:t>?</a:t>
            </a:r>
          </a:p>
          <a:p>
            <a:pPr marL="0" indent="0" algn="ctr">
              <a:buNone/>
            </a:pPr>
            <a:r>
              <a:rPr lang="en-US" dirty="0" err="1" smtClean="0"/>
              <a:t>Poesía</a:t>
            </a:r>
            <a:r>
              <a:rPr lang="mr-IN" dirty="0" smtClean="0"/>
              <a:t>…</a:t>
            </a:r>
            <a:r>
              <a:rPr lang="en-GB" dirty="0" smtClean="0"/>
              <a:t> </a:t>
            </a:r>
            <a:r>
              <a:rPr lang="en-GB" dirty="0" err="1" smtClean="0"/>
              <a:t>eres</a:t>
            </a:r>
            <a:r>
              <a:rPr lang="en-GB" dirty="0" smtClean="0"/>
              <a:t> </a:t>
            </a:r>
            <a:r>
              <a:rPr lang="en-GB" dirty="0" err="1" smtClean="0"/>
              <a:t>tú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872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27571" y="2967335"/>
            <a:ext cx="18888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FIN</a:t>
            </a:r>
            <a:endParaRPr lang="en-GB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058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5534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111</Words>
  <Application>Microsoft Macintosh PowerPoint</Application>
  <PresentationFormat>On-screen Show (4:3)</PresentationFormat>
  <Paragraphs>19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Gustavo Adolfo Bécquer</vt:lpstr>
      <vt:lpstr>Detalles importantes de su vida:</vt:lpstr>
      <vt:lpstr>Obras destacadas:</vt:lpstr>
      <vt:lpstr>Una de sus rimas del libro: Rimas y Leyendas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Gustavo Adolfo Bécquer</dc:title>
  <dc:creator>Maria jessica Gispert llagostera</dc:creator>
  <cp:lastModifiedBy>Maria jessica Gispert llagostera</cp:lastModifiedBy>
  <cp:revision>6</cp:revision>
  <dcterms:created xsi:type="dcterms:W3CDTF">2017-04-30T17:16:48Z</dcterms:created>
  <dcterms:modified xsi:type="dcterms:W3CDTF">2017-05-01T19:10:32Z</dcterms:modified>
</cp:coreProperties>
</file>